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4754880" cy="4754880"/>
          </a:xfrm>
          <a:prstGeom prst="rect">
            <a:avLst>
              <a:gd name="adj" fmla="val 50000"/>
            </a:avLst>
          </a:prstGeom>
          <a:solidFill>
            <a:srgbClr val="E23A2E">
              <a:alpha val="2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920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태권도장 소개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“예의부터 자신감까지 — 물금 가촌 차오름태권도”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42976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   ·   끈기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특별 프로그램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일반 수업 외, 우리 도장만의 특별함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방학 특강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[여름/겨울] 집중 프로그램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7220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이벤트·캠프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4652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[생일파티·체험학습 등]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대회·심사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[품새/겨루기 대회 참가]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인성·리더십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4652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[예절·리더십 프로그램]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6235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6235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운영하는 특별 프로그램 내용을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교육비 안내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투명하고 합리적인 안내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5029200"/>
                <a:gridCol w="3017520"/>
                <a:gridCol w="301752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반 / 과정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수업 횟수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교육비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반별(유치/초등/선수 등) 주 수업 횟수와 교육비를 채워주세요. 셔틀·교재비 별도 여부도 함께.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차량 운행(셔틀) 코스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안전하게 데려다드립니다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6309360"/>
                <a:gridCol w="237744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노선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경유지 / 학교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운행 노선·주요 경유 학교·시간을 채워주세요. 등원/하원 구분도 표기하면 좋습니다.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3657600"/>
            <a:ext cx="4754880" cy="4754880"/>
          </a:xfrm>
          <a:prstGeom prst="rect">
            <a:avLst>
              <a:gd name="adj" fmla="val 50000"/>
            </a:avLst>
          </a:prstGeom>
          <a:solidFill>
            <a:srgbClr val="1C4F9C">
              <a:alpha val="2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4630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지금, 무료 체험수업 하세요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아이의 첫 변화, 차오름태권도장에서 시작해요.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3474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상담·체험 문의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010-2482-7749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오시는 길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경남 양산시 물금읍 가촌리 134 상가2층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57150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네이버에 ‘차오름태권도장’ 검색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“예의부터 자신감까지 — 물금 가촌 차오름태권도”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15968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90288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90288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90288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포기하지 않는 정신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83296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57616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357616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[핵심가치3]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57616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[한 줄 설명을 넣어주세요]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지도자 소개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아이를 맡길 사람을 먼저 보세요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291840" cy="4114800"/>
          </a:xfrm>
          <a:prstGeom prst="rect">
            <a:avLst>
              <a:gd name="adj" fmla="val 222222"/>
            </a:avLst>
          </a:prstGeom>
          <a:solidFill>
            <a:srgbClr val="E8E8E8"/>
          </a:solidFill>
          <a:ln w="12700">
            <a:solidFill>
              <a:srgbClr val="E8E4DA"/>
            </a:solidFill>
            <a:prstDash val="dash"/>
          </a:ln>
        </p:spPr>
      </p:sp>
      <p:sp>
        <p:nvSpPr>
          <p:cNvPr id="5" name="Text 3"/>
          <p:cNvSpPr/>
          <p:nvPr/>
        </p:nvSpPr>
        <p:spPr>
          <a:xfrm>
            <a:off x="548640" y="329184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관장님 사진을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넣어주세요 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14800" y="18288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정준호 관장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114800" y="269748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아이 한 명 한 명의 성향을 먼저 살핍니다.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0" y="324612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혼내는 지도가 아니라, 성공 경험을 설계합니다.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379476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[○○]년간 물금읍에서 아이들과 함께했습니다.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4572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경력·자격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0" y="4846320"/>
            <a:ext cx="7589520" cy="14630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관장 정준호 (해당 없음) — 2026년 세계태권도한마당 속도격파 1위 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2025년 경남태권도협회 지도자보수교육 강사 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2024년 대한태권도협회장배 전국선수권대회 위력격파 2위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2023년 세계태권도한마당 속도격파 3위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2022년 대한태권도협회 전국지도자 경진대회 동상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우리가 지키는 3가지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세 가지는 절대 타협하지 않습니다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37360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04688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498848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590288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포기하지 않는 정신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72016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266176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[핵심가치3]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357616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[설명을 넣어주세요]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아이로 자랍니다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처음 왔을 때 → [○개월] 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엄마 뒤에 숨던 아이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532120" y="196596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76656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먼저 인사하는 아이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발표 때 손 못 들던 아이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32120" y="329184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676656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4944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“저 해볼래요!” 손 드는 아이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쉽게 포기하던 아이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532120" y="461772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76656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끝까지 해내는 아이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고민, 있으셨나요?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도장이 이렇게 도와드립니다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9842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“[학부모 고민 1]”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441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32461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3558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“[학부모 고민 2]”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8130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46177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727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“[학부모 고민 3]”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51846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계획표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요일·시간대별 반 편성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072384"/>
                <a:gridCol w="3081528"/>
                <a:gridCol w="3081528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요일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저녁반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특별반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목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금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요일별 수업 시간과 대상(유치/초등/선수 등)을 칸에 채워주세요.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과정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흰띠에서 검은띠까지, 성장의 단계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 띠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시작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98064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5D400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98064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노란 띠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798064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47488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C4F9C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47488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파란 띠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47488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296912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E23A2E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96912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빨간 띠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96912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546336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5213B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46336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품/검은띠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546336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완성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각 띠 단계에서 배우는 것과 목표(품새·발차기·태도)를 채워주세요.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출결 포인트 제도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꾸준히 오면 쌓이고, 보상으로 돌아옵니다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83080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 수업 [○]P 적립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50408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498848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과제·미션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498848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달성 시 [○]P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17736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266176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보상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66176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[○○]P 모으면 선물/승급 혜택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적립 기준과 보상(선물·이벤트 등)을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차오름태권도장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010-2482-7749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태권도장 브랜드 자동화</dc:creator>
  <cp:lastModifiedBy>태권도장 브랜드 자동화</cp:lastModifiedBy>
  <cp:revision>1</cp:revision>
  <dcterms:created xsi:type="dcterms:W3CDTF">2026-09-08T03:12:37Z</dcterms:created>
  <dcterms:modified xsi:type="dcterms:W3CDTF">2026-09-08T03:12:37Z</dcterms:modified>
</cp:coreProperties>
</file>